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20"/>
  </p:notesMasterIdLst>
  <p:sldIdLst>
    <p:sldId id="27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</p:sldIdLst>
  <p:sldSz cx="6858000" cy="5143500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363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6858508" cy="51435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1450" y="1358898"/>
            <a:ext cx="3981650" cy="1136650"/>
          </a:xfrm>
        </p:spPr>
        <p:txBody>
          <a:bodyPr anchor="b">
            <a:noAutofit/>
          </a:bodyPr>
          <a:lstStyle>
            <a:lvl1pPr algn="ctr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1450" y="2698746"/>
            <a:ext cx="3981650" cy="1033238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49063" y="3790952"/>
            <a:ext cx="504957" cy="20955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1451" y="3790952"/>
            <a:ext cx="3048645" cy="2095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988" y="3790952"/>
            <a:ext cx="310112" cy="20955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514869" y="2603497"/>
            <a:ext cx="383481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20145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958849" y="1767195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2662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849" y="1231060"/>
            <a:ext cx="4946651" cy="1366886"/>
          </a:xfrm>
        </p:spPr>
        <p:txBody>
          <a:bodyPr anchor="b">
            <a:normAutofit/>
          </a:bodyPr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8849" y="2801145"/>
            <a:ext cx="4946651" cy="81751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958850" y="2699544"/>
            <a:ext cx="494665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48831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958849" y="1767195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686503"/>
            <a:ext cx="5099051" cy="977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2650" y="1865376"/>
            <a:ext cx="2503170" cy="25854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3864" y="1865376"/>
            <a:ext cx="2503170" cy="25854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68333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51" y="1993900"/>
            <a:ext cx="250317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2651" y="2432447"/>
            <a:ext cx="2503170" cy="202996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1374" y="1993900"/>
            <a:ext cx="250317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1374" y="2432447"/>
            <a:ext cx="2503170" cy="202996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958849" y="1766002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83112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686503"/>
            <a:ext cx="5099051" cy="977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958849" y="1766002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41558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97159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8" y="1041401"/>
            <a:ext cx="1902599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047" y="736600"/>
            <a:ext cx="2891654" cy="3670301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8" y="2273299"/>
            <a:ext cx="1902599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958849" y="2184400"/>
            <a:ext cx="175019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67878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412874"/>
            <a:ext cx="2724152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02" y="774700"/>
            <a:ext cx="2197097" cy="35941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9" y="2441574"/>
            <a:ext cx="2724151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7528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3611561"/>
            <a:ext cx="5099051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9695" y="774700"/>
            <a:ext cx="5318612" cy="252095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9" y="4036615"/>
            <a:ext cx="5099051" cy="370284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83201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680155"/>
            <a:ext cx="5099051" cy="2323395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3206749"/>
            <a:ext cx="5099052" cy="12001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58849" y="3105149"/>
            <a:ext cx="495481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25800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750" y="736599"/>
            <a:ext cx="4800188" cy="177800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0150" y="2514600"/>
            <a:ext cx="4419599" cy="4889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35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7" y="3257551"/>
            <a:ext cx="5099054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37477" y="679022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25128" y="2120903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958849" y="3105149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22182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52" y="2481436"/>
            <a:ext cx="5099046" cy="110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51" y="3583036"/>
            <a:ext cx="5099048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91145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7062" y="736599"/>
            <a:ext cx="4743876" cy="168275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882651" y="2729484"/>
            <a:ext cx="5099048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3397250"/>
            <a:ext cx="5099052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8546" y="672671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37348" y="1955796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958849" y="257175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422643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736599"/>
            <a:ext cx="5099051" cy="172085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882651" y="2674620"/>
            <a:ext cx="5099048" cy="67894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3352801"/>
            <a:ext cx="5099051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58852" y="2571750"/>
            <a:ext cx="495481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31789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2649" y="1867602"/>
            <a:ext cx="5099052" cy="25393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958850" y="1766002"/>
            <a:ext cx="495481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267305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67500" y="680155"/>
            <a:ext cx="1214198" cy="372674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2651" y="680155"/>
            <a:ext cx="3686632" cy="372674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684134" y="680155"/>
            <a:ext cx="0" cy="3726745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830944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" y="0"/>
            <a:ext cx="6864350" cy="51435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2649" y="686503"/>
            <a:ext cx="5099051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1867602"/>
            <a:ext cx="5099052" cy="2583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67503" y="4470400"/>
            <a:ext cx="861212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82649" y="4470400"/>
            <a:ext cx="382850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85068" y="4470400"/>
            <a:ext cx="29663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8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44BA70-E26A-4E38-3C80-ACB5F10121BC}"/>
              </a:ext>
            </a:extLst>
          </p:cNvPr>
          <p:cNvSpPr txBox="1"/>
          <p:nvPr/>
        </p:nvSpPr>
        <p:spPr>
          <a:xfrm>
            <a:off x="901521" y="740535"/>
            <a:ext cx="51451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DESIGNS</a:t>
            </a:r>
          </a:p>
        </p:txBody>
      </p:sp>
    </p:spTree>
    <p:extLst>
      <p:ext uri="{BB962C8B-B14F-4D97-AF65-F5344CB8AC3E}">
        <p14:creationId xmlns:p14="http://schemas.microsoft.com/office/powerpoint/2010/main" val="639993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790119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367" y="12275"/>
            <a:ext cx="6841633" cy="51312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322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2321" y="83712"/>
            <a:ext cx="6910321" cy="518274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52120"/>
            <a:ext cx="6927493" cy="51956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076" y="1"/>
            <a:ext cx="6812924" cy="50729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0606" y="51516"/>
            <a:ext cx="7099211" cy="532440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053" y="0"/>
            <a:ext cx="6772947" cy="50797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83713" y="0"/>
            <a:ext cx="6941713" cy="52062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648" y="22236"/>
            <a:ext cx="6798704" cy="509902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57955"/>
            <a:ext cx="6858000" cy="50855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68731" cy="515154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86262" y="0"/>
            <a:ext cx="7030524" cy="527289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3836" y="0"/>
            <a:ext cx="6961836" cy="522137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910321" cy="518274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516" y="0"/>
            <a:ext cx="6806484" cy="5104863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TM02900743[[fn=Organic]]</Template>
  <TotalTime>16</TotalTime>
  <Words>19</Words>
  <Application>Microsoft Office PowerPoint</Application>
  <PresentationFormat>Custom</PresentationFormat>
  <Paragraphs>18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Garamond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3</cp:revision>
  <dcterms:created xsi:type="dcterms:W3CDTF">2022-07-14T17:37:32Z</dcterms:created>
  <dcterms:modified xsi:type="dcterms:W3CDTF">2022-07-19T03:17:31Z</dcterms:modified>
</cp:coreProperties>
</file>